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63" r:id="rId3"/>
    <p:sldId id="257" r:id="rId4"/>
    <p:sldId id="260" r:id="rId5"/>
    <p:sldId id="258" r:id="rId6"/>
    <p:sldId id="261" r:id="rId7"/>
    <p:sldId id="259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4C469E-654A-4B86-B53A-D2CBA0741F9D}" v="1" dt="2020-07-23T21:45:11.136"/>
    <p1510:client id="{E5682442-C42C-4CFE-B781-886943E16845}" v="5" dt="2020-07-23T19:05:06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43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48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9406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526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97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637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7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87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08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62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5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07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29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3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3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0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9089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CIS117 Week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Scripts with Loops</a:t>
            </a:r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2EDEE-92C2-4D91-B4ED-C5B7333CF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D53DF-7B71-454C-9B40-50EFA8B0D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Loop takes care of repetitive tasks</a:t>
            </a:r>
          </a:p>
          <a:p>
            <a:r>
              <a:rPr lang="en-US" dirty="0"/>
              <a:t>Not the same as if/else or case statements</a:t>
            </a:r>
          </a:p>
          <a:p>
            <a:r>
              <a:rPr lang="en-US" dirty="0"/>
              <a:t>Use cases</a:t>
            </a:r>
          </a:p>
          <a:p>
            <a:pPr lvl="1"/>
            <a:r>
              <a:rPr lang="en-US" dirty="0"/>
              <a:t>Move or delete files over a certain size/age/attribute</a:t>
            </a:r>
          </a:p>
          <a:p>
            <a:pPr lvl="1"/>
            <a:r>
              <a:rPr lang="en-US" dirty="0"/>
              <a:t>Number manipulation (such as increase all numbers by 1)</a:t>
            </a:r>
          </a:p>
          <a:p>
            <a:pPr lvl="1"/>
            <a:r>
              <a:rPr lang="en-US" dirty="0"/>
              <a:t>Changing whole folders of files (such as adding time stamps or changing permissions)</a:t>
            </a:r>
          </a:p>
          <a:p>
            <a:pPr lvl="1"/>
            <a:r>
              <a:rPr lang="en-US" dirty="0"/>
              <a:t>Searching for a value</a:t>
            </a:r>
          </a:p>
          <a:p>
            <a:pPr lvl="1"/>
            <a:r>
              <a:rPr lang="en-US" dirty="0"/>
              <a:t>Check computer status (such as is the server up)</a:t>
            </a:r>
          </a:p>
        </p:txBody>
      </p:sp>
    </p:spTree>
    <p:extLst>
      <p:ext uri="{BB962C8B-B14F-4D97-AF65-F5344CB8AC3E}">
        <p14:creationId xmlns:p14="http://schemas.microsoft.com/office/powerpoint/2010/main" val="179701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AB6AF-C407-429E-A5AD-AC0A38EF8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B5189-C93F-4C5A-A7DF-A43EA785A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While runs as long as condition is successfully executing, stops when condition is false</a:t>
            </a:r>
          </a:p>
          <a:p>
            <a:r>
              <a:rPr lang="en-US" dirty="0"/>
              <a:t>Uses</a:t>
            </a:r>
          </a:p>
          <a:p>
            <a:pPr lvl="1"/>
            <a:r>
              <a:rPr lang="en-US" dirty="0"/>
              <a:t>Counting</a:t>
            </a:r>
          </a:p>
          <a:p>
            <a:pPr lvl="1"/>
            <a:r>
              <a:rPr lang="en-US" dirty="0"/>
              <a:t>Reading input </a:t>
            </a:r>
          </a:p>
        </p:txBody>
      </p:sp>
    </p:spTree>
    <p:extLst>
      <p:ext uri="{BB962C8B-B14F-4D97-AF65-F5344CB8AC3E}">
        <p14:creationId xmlns:p14="http://schemas.microsoft.com/office/powerpoint/2010/main" val="114538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FE241-687D-483B-A535-5BC1EE353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pic>
        <p:nvPicPr>
          <p:cNvPr id="8" name="Picture 8" descr="Shows an example while look that will open 4 terminal windows using xterm">
            <a:extLst>
              <a:ext uri="{FF2B5EF4-FFF2-40B4-BE49-F238E27FC236}">
                <a16:creationId xmlns:a16="http://schemas.microsoft.com/office/drawing/2014/main" id="{9FE2110A-39AD-4ABB-9B7D-2A5541761D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7530" y="1912264"/>
            <a:ext cx="6738667" cy="38854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77EDA19-EC91-4E53-A31A-7BF025B3A1CB}"/>
              </a:ext>
            </a:extLst>
          </p:cNvPr>
          <p:cNvSpPr txBox="1"/>
          <p:nvPr/>
        </p:nvSpPr>
        <p:spPr>
          <a:xfrm>
            <a:off x="1834551" y="5881777"/>
            <a:ext cx="7272067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http://tldp.org/LDP/Bash-Beginners-Guide/html/sect_09_02.html</a:t>
            </a:r>
          </a:p>
        </p:txBody>
      </p:sp>
    </p:spTree>
    <p:extLst>
      <p:ext uri="{BB962C8B-B14F-4D97-AF65-F5344CB8AC3E}">
        <p14:creationId xmlns:p14="http://schemas.microsoft.com/office/powerpoint/2010/main" val="2496447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181F6-FA21-4475-9207-B770724C4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until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3514E-99E4-45B1-BB46-D5C0A2955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Only runs when condition is false or command fails</a:t>
            </a:r>
          </a:p>
          <a:p>
            <a:r>
              <a:rPr lang="en-US" dirty="0"/>
              <a:t>Uses</a:t>
            </a:r>
          </a:p>
          <a:p>
            <a:pPr lvl="1"/>
            <a:r>
              <a:rPr lang="en-US" dirty="0"/>
              <a:t>Sequence</a:t>
            </a:r>
          </a:p>
          <a:p>
            <a:pPr lvl="1"/>
            <a:r>
              <a:rPr lang="en-US" dirty="0"/>
              <a:t>Input </a:t>
            </a:r>
          </a:p>
        </p:txBody>
      </p:sp>
    </p:spTree>
    <p:extLst>
      <p:ext uri="{BB962C8B-B14F-4D97-AF65-F5344CB8AC3E}">
        <p14:creationId xmlns:p14="http://schemas.microsoft.com/office/powerpoint/2010/main" val="1922756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6D9EF-7992-4C26-8813-CC040D757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until loop example</a:t>
            </a:r>
          </a:p>
        </p:txBody>
      </p:sp>
      <p:pic>
        <p:nvPicPr>
          <p:cNvPr id="4" name="Picture 4" descr="Screenshot of a complex loop that checks to see if the disk is full.  Used as a real life example of when you&amp;#39;d need to use a loop">
            <a:extLst>
              <a:ext uri="{FF2B5EF4-FFF2-40B4-BE49-F238E27FC236}">
                <a16:creationId xmlns:a16="http://schemas.microsoft.com/office/drawing/2014/main" id="{76FF1E5F-52BD-4395-822B-9C1B455E00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5484" y="1933185"/>
            <a:ext cx="5059591" cy="35417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BA33C3-D865-45B9-A6E0-5155AA50B0F2}"/>
              </a:ext>
            </a:extLst>
          </p:cNvPr>
          <p:cNvSpPr txBox="1"/>
          <p:nvPr/>
        </p:nvSpPr>
        <p:spPr>
          <a:xfrm>
            <a:off x="2927230" y="5924909"/>
            <a:ext cx="6351916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http://tldp.org/LDP/Bash-Beginners-Guide/html/sect_09_03.html</a:t>
            </a:r>
          </a:p>
        </p:txBody>
      </p:sp>
      <p:pic>
        <p:nvPicPr>
          <p:cNvPr id="7" name="Picture 7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4732C35-73E5-45A7-9465-6865EB1B24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1532" y="2466161"/>
            <a:ext cx="5086709" cy="290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725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7A951-4559-4901-9BB8-C8E16FAB1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6C946-CAEB-4B90-A64D-C09830FB1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Also called a for-each</a:t>
            </a:r>
          </a:p>
          <a:p>
            <a:r>
              <a:rPr lang="en-US" dirty="0"/>
              <a:t>Uses</a:t>
            </a:r>
          </a:p>
          <a:p>
            <a:pPr lvl="1"/>
            <a:r>
              <a:rPr lang="en-US" dirty="0"/>
              <a:t>Process list of items</a:t>
            </a:r>
          </a:p>
          <a:p>
            <a:pPr lvl="1"/>
            <a:r>
              <a:rPr lang="en-US" dirty="0"/>
              <a:t>Sequence </a:t>
            </a:r>
          </a:p>
          <a:p>
            <a:pPr lvl="1"/>
            <a:r>
              <a:rPr lang="en-US" dirty="0"/>
              <a:t>Items from another command (such as cat or ls)</a:t>
            </a:r>
          </a:p>
        </p:txBody>
      </p:sp>
    </p:spTree>
    <p:extLst>
      <p:ext uri="{BB962C8B-B14F-4D97-AF65-F5344CB8AC3E}">
        <p14:creationId xmlns:p14="http://schemas.microsoft.com/office/powerpoint/2010/main" val="3321498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EBA5E-D014-43D2-ABE9-E51331140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 example</a:t>
            </a:r>
          </a:p>
        </p:txBody>
      </p:sp>
      <p:pic>
        <p:nvPicPr>
          <p:cNvPr id="4" name="Picture 4" descr="Screenshot of for loop examples using either for i in 1 2 3 4 5  or a set which looks like for i in {1...5} in both cases it still prints a statement that says &amp;#34;Welcome $i times&amp;#34; just different ways to do that">
            <a:extLst>
              <a:ext uri="{FF2B5EF4-FFF2-40B4-BE49-F238E27FC236}">
                <a16:creationId xmlns:a16="http://schemas.microsoft.com/office/drawing/2014/main" id="{887FEAC6-F133-42BF-9901-9F4808D365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8073" y="2379078"/>
            <a:ext cx="5138827" cy="2017323"/>
          </a:xfrm>
          <a:prstGeom prst="rect">
            <a:avLst/>
          </a:prstGeom>
        </p:spPr>
      </p:pic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2DBAC4E3-68B2-4692-AD87-EB4A33813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7501" y="2377207"/>
            <a:ext cx="5272356" cy="20029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77A1EF3-81AF-4949-AB9C-575CECDCE1FF}"/>
              </a:ext>
            </a:extLst>
          </p:cNvPr>
          <p:cNvSpPr txBox="1"/>
          <p:nvPr/>
        </p:nvSpPr>
        <p:spPr>
          <a:xfrm>
            <a:off x="3286664" y="4688456"/>
            <a:ext cx="6524445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https://www.cyberciti.biz/faq/bash-for-loop/</a:t>
            </a:r>
          </a:p>
        </p:txBody>
      </p:sp>
    </p:spTree>
    <p:extLst>
      <p:ext uri="{BB962C8B-B14F-4D97-AF65-F5344CB8AC3E}">
        <p14:creationId xmlns:p14="http://schemas.microsoft.com/office/powerpoint/2010/main" val="3546826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Ion</vt:lpstr>
      <vt:lpstr>CIS117 Week 12</vt:lpstr>
      <vt:lpstr>What is a loop</vt:lpstr>
      <vt:lpstr>While</vt:lpstr>
      <vt:lpstr>While loop example</vt:lpstr>
      <vt:lpstr>until</vt:lpstr>
      <vt:lpstr>Complex until loop example</vt:lpstr>
      <vt:lpstr>for</vt:lpstr>
      <vt:lpstr>For loop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CIS117 Week 1</dc:title>
  <dc:creator/>
  <cp:lastModifiedBy/>
  <cp:revision>143</cp:revision>
  <dcterms:created xsi:type="dcterms:W3CDTF">2012-07-27T01:16:44Z</dcterms:created>
  <dcterms:modified xsi:type="dcterms:W3CDTF">2024-02-12T21:49:05Z</dcterms:modified>
</cp:coreProperties>
</file>